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32400875" cy="4320032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AC"/>
    <a:srgbClr val="005BAB"/>
    <a:srgbClr val="BCE5FF"/>
    <a:srgbClr val="000000"/>
    <a:srgbClr val="64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0" autoAdjust="0"/>
    <p:restoredTop sz="94234" autoAdjust="0"/>
  </p:normalViewPr>
  <p:slideViewPr>
    <p:cSldViewPr snapToGrid="0" showGuides="1">
      <p:cViewPr varScale="1">
        <p:scale>
          <a:sx n="33" d="100"/>
          <a:sy n="33" d="100"/>
        </p:scale>
        <p:origin x="2008" y="328"/>
      </p:cViewPr>
      <p:guideLst>
        <p:guide orient="horz" pos="13606"/>
        <p:guide pos="1020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E68E1-D83E-4274-B8FC-E45ACEF4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4889D-6C5B-487B-ADF8-1059ABC9EFA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71713" y="1143000"/>
            <a:ext cx="231457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64889D-6C5B-487B-ADF8-1059ABC9EF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066" y="7070108"/>
            <a:ext cx="27540744" cy="1504022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110" y="22690338"/>
            <a:ext cx="24300656" cy="10430151"/>
          </a:xfrm>
        </p:spPr>
        <p:txBody>
          <a:bodyPr/>
          <a:lstStyle>
            <a:lvl1pPr marL="0" indent="0" algn="ctr">
              <a:buNone/>
              <a:defRPr sz="8505"/>
            </a:lvl1pPr>
            <a:lvl2pPr marL="1619885" indent="0" algn="ctr">
              <a:buNone/>
              <a:defRPr sz="7085"/>
            </a:lvl2pPr>
            <a:lvl3pPr marL="3239770" indent="0" algn="ctr">
              <a:buNone/>
              <a:defRPr sz="6380"/>
            </a:lvl3pPr>
            <a:lvl4pPr marL="4860290" indent="0" algn="ctr">
              <a:buNone/>
              <a:defRPr sz="5670"/>
            </a:lvl4pPr>
            <a:lvl5pPr marL="6480175" indent="0" algn="ctr">
              <a:buNone/>
              <a:defRPr sz="5670"/>
            </a:lvl5pPr>
            <a:lvl6pPr marL="810006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40465" indent="0" algn="ctr">
              <a:buNone/>
              <a:defRPr sz="5670"/>
            </a:lvl8pPr>
            <a:lvl9pPr marL="12960350" indent="0" algn="ctr">
              <a:buNone/>
              <a:defRPr sz="567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686" y="10770172"/>
            <a:ext cx="27945755" cy="17970262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686" y="28910440"/>
            <a:ext cx="27945755" cy="9450136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/>
                </a:solidFill>
              </a:defRPr>
            </a:lvl1pPr>
            <a:lvl2pPr marL="1619885" indent="0">
              <a:buNone/>
              <a:defRPr sz="7085">
                <a:solidFill>
                  <a:schemeClr val="tx1">
                    <a:tint val="75000"/>
                  </a:schemeClr>
                </a:solidFill>
              </a:defRPr>
            </a:lvl2pPr>
            <a:lvl3pPr marL="3239770" indent="0">
              <a:buNone/>
              <a:defRPr sz="6380">
                <a:solidFill>
                  <a:schemeClr val="tx1">
                    <a:tint val="75000"/>
                  </a:schemeClr>
                </a:solidFill>
              </a:defRPr>
            </a:lvl3pPr>
            <a:lvl4pPr marL="486029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8017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0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4046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6035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560" y="11500170"/>
            <a:ext cx="13770372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943" y="11500170"/>
            <a:ext cx="13770372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300044"/>
            <a:ext cx="27945755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784" y="10590160"/>
            <a:ext cx="13707087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60290" indent="0">
              <a:buNone/>
              <a:defRPr sz="5670" b="1"/>
            </a:lvl4pPr>
            <a:lvl5pPr marL="6480175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40465" indent="0">
              <a:buNone/>
              <a:defRPr sz="5670" b="1"/>
            </a:lvl8pPr>
            <a:lvl9pPr marL="12960350" indent="0">
              <a:buNone/>
              <a:defRPr sz="567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784" y="15780233"/>
            <a:ext cx="13707087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945" y="10590160"/>
            <a:ext cx="13774592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60290" indent="0">
              <a:buNone/>
              <a:defRPr sz="5670" b="1"/>
            </a:lvl4pPr>
            <a:lvl5pPr marL="6480175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40465" indent="0">
              <a:buNone/>
              <a:defRPr sz="5670" b="1"/>
            </a:lvl8pPr>
            <a:lvl9pPr marL="12960350" indent="0">
              <a:buNone/>
              <a:defRPr sz="567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945" y="15780233"/>
            <a:ext cx="13774592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880042"/>
            <a:ext cx="10450126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4592" y="6220102"/>
            <a:ext cx="16402943" cy="30700453"/>
          </a:xfrm>
        </p:spPr>
        <p:txBody>
          <a:bodyPr/>
          <a:lstStyle>
            <a:lvl1pPr>
              <a:defRPr sz="11340"/>
            </a:lvl1pPr>
            <a:lvl2pPr>
              <a:defRPr sz="9920"/>
            </a:lvl2pPr>
            <a:lvl3pPr>
              <a:defRPr sz="8505"/>
            </a:lvl3pPr>
            <a:lvl4pPr>
              <a:defRPr sz="7085"/>
            </a:lvl4pPr>
            <a:lvl5pPr>
              <a:defRPr sz="7085"/>
            </a:lvl5pPr>
            <a:lvl6pPr>
              <a:defRPr sz="7085"/>
            </a:lvl6pPr>
            <a:lvl7pPr>
              <a:defRPr sz="7085"/>
            </a:lvl7pPr>
            <a:lvl8pPr>
              <a:defRPr sz="7085"/>
            </a:lvl8pPr>
            <a:lvl9pPr>
              <a:defRPr sz="708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2960191"/>
            <a:ext cx="10450126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60290" indent="0">
              <a:buNone/>
              <a:defRPr sz="3545"/>
            </a:lvl4pPr>
            <a:lvl5pPr marL="6480175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40465" indent="0">
              <a:buNone/>
              <a:defRPr sz="3545"/>
            </a:lvl8pPr>
            <a:lvl9pPr marL="12960350" indent="0">
              <a:buNone/>
              <a:defRPr sz="35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880042"/>
            <a:ext cx="10450126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4592" y="6220102"/>
            <a:ext cx="16402943" cy="30700453"/>
          </a:xfrm>
        </p:spPr>
        <p:txBody>
          <a:bodyPr anchor="t"/>
          <a:lstStyle>
            <a:lvl1pPr marL="0" indent="0">
              <a:buNone/>
              <a:defRPr sz="11340"/>
            </a:lvl1pPr>
            <a:lvl2pPr marL="1619885" indent="0">
              <a:buNone/>
              <a:defRPr sz="9920"/>
            </a:lvl2pPr>
            <a:lvl3pPr marL="3239770" indent="0">
              <a:buNone/>
              <a:defRPr sz="8505"/>
            </a:lvl3pPr>
            <a:lvl4pPr marL="4860290" indent="0">
              <a:buNone/>
              <a:defRPr sz="7085"/>
            </a:lvl4pPr>
            <a:lvl5pPr marL="6480175" indent="0">
              <a:buNone/>
              <a:defRPr sz="7085"/>
            </a:lvl5pPr>
            <a:lvl6pPr marL="8100060" indent="0">
              <a:buNone/>
              <a:defRPr sz="7085"/>
            </a:lvl6pPr>
            <a:lvl7pPr marL="9719945" indent="0">
              <a:buNone/>
              <a:defRPr sz="7085"/>
            </a:lvl7pPr>
            <a:lvl8pPr marL="11340465" indent="0">
              <a:buNone/>
              <a:defRPr sz="7085"/>
            </a:lvl8pPr>
            <a:lvl9pPr marL="12960350" indent="0">
              <a:buNone/>
              <a:defRPr sz="708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2960191"/>
            <a:ext cx="10450126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60290" indent="0">
              <a:buNone/>
              <a:defRPr sz="3545"/>
            </a:lvl4pPr>
            <a:lvl5pPr marL="6480175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40465" indent="0">
              <a:buNone/>
              <a:defRPr sz="3545"/>
            </a:lvl8pPr>
            <a:lvl9pPr marL="12960350" indent="0">
              <a:buNone/>
              <a:defRPr sz="35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6878" y="2300034"/>
            <a:ext cx="6986439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562" y="2300034"/>
            <a:ext cx="20554305" cy="366105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560" y="2300044"/>
            <a:ext cx="27945755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560" y="11500170"/>
            <a:ext cx="27945755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560" y="40040601"/>
            <a:ext cx="72901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6FFC0-29EA-44E7-86E2-23A9AC2DFB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790" y="40040601"/>
            <a:ext cx="1093529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3118" y="40040601"/>
            <a:ext cx="72901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A8170-9B18-4235-A9BE-9D15AFE53D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770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260" indent="-810260" algn="l" defTabSz="3239770" rtl="0" eaLnBrk="1" latinLnBrk="0" hangingPunct="1">
        <a:lnSpc>
          <a:spcPct val="90000"/>
        </a:lnSpc>
        <a:spcBef>
          <a:spcPts val="3545"/>
        </a:spcBef>
        <a:buFont typeface="Arial" panose="020B060402020202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1pPr>
      <a:lvl2pPr marL="243014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7085" kern="1200">
          <a:solidFill>
            <a:schemeClr val="tx1"/>
          </a:solidFill>
          <a:latin typeface="+mn-lt"/>
          <a:ea typeface="+mn-ea"/>
          <a:cs typeface="+mn-cs"/>
        </a:defRPr>
      </a:lvl3pPr>
      <a:lvl4pPr marL="566991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729043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91032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1053020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215009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377061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2pPr>
      <a:lvl3pPr marL="323977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3pPr>
      <a:lvl4pPr marL="486029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10006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134046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296035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0" y="41608238"/>
            <a:ext cx="32400875" cy="175432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US" altLang="zh-CN" sz="5400" dirty="0">
              <a:solidFill>
                <a:schemeClr val="bg1"/>
              </a:solidFill>
            </a:endParaRPr>
          </a:p>
          <a:p>
            <a:pPr algn="r"/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8673" y="5640085"/>
            <a:ext cx="15614727" cy="12368988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endParaRPr lang="zh-CN" altLang="zh-C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8673" y="5642046"/>
            <a:ext cx="4538105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Abstract</a:t>
            </a:r>
            <a:endParaRPr lang="zh-CN" altLang="zh-CN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68112" y="748262"/>
            <a:ext cx="69542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编号：</a:t>
            </a:r>
            <a:endParaRPr lang="en-US" altLang="zh-CN" sz="4800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姓名：王冠杰，孙志梅</a:t>
            </a:r>
            <a:endParaRPr lang="en-US" altLang="zh-CN" sz="4800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4800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手机：</a:t>
            </a:r>
            <a:r>
              <a:rPr lang="en-US" altLang="zh-CN" sz="4800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13261670688</a:t>
            </a:r>
            <a:endParaRPr lang="zh-CN" altLang="en-US" sz="4800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800226" y="41860039"/>
            <a:ext cx="28800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2026 10</a:t>
            </a:r>
            <a:r>
              <a:rPr lang="en-US" altLang="zh-CN" sz="66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Forum of Materials Genome </a:t>
            </a:r>
            <a:r>
              <a:rPr lang="en-US" altLang="zh-CN" sz="7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Engineering</a:t>
            </a:r>
            <a:endParaRPr lang="en-US" altLang="zh-CN" sz="6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0"/>
            <a:ext cx="32400875" cy="538828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28" name="Picture 4" descr="formge logo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74" y="658052"/>
            <a:ext cx="5806451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20"/>
          <p:cNvSpPr txBox="1"/>
          <p:nvPr/>
        </p:nvSpPr>
        <p:spPr>
          <a:xfrm>
            <a:off x="6289246" y="749892"/>
            <a:ext cx="20343174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600" b="1" dirty="0">
                <a:solidFill>
                  <a:schemeClr val="bg1"/>
                </a:solidFill>
              </a:rPr>
              <a:t> Title</a:t>
            </a:r>
            <a:endParaRPr kumimoji="1" lang="en-US" altLang="zh-CN" sz="66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6600" b="1" dirty="0">
                <a:solidFill>
                  <a:schemeClr val="bg1"/>
                </a:solidFill>
              </a:rPr>
              <a:t>Author Name</a:t>
            </a:r>
            <a:endParaRPr kumimoji="1" lang="en-US" altLang="zh-CN" sz="66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6600" b="1" dirty="0">
                <a:solidFill>
                  <a:schemeClr val="bg1"/>
                </a:solidFill>
              </a:rPr>
              <a:t>Affiliation</a:t>
            </a:r>
            <a:endParaRPr kumimoji="1" lang="en-US" altLang="zh-CN" sz="66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6600" b="1" dirty="0">
                <a:solidFill>
                  <a:schemeClr val="bg1"/>
                </a:solidFill>
              </a:rPr>
              <a:t>Corresponding Author E‑mail</a:t>
            </a:r>
            <a:endParaRPr kumimoji="1" lang="en-US" altLang="zh-CN" sz="6600" b="1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6956622" y="750127"/>
            <a:ext cx="5222189" cy="36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5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Organization / Institution Logo</a:t>
            </a:r>
            <a:endParaRPr kumimoji="1" lang="en-US" altLang="zh-CN" sz="5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58673" y="27419776"/>
            <a:ext cx="15614727" cy="14045733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endParaRPr lang="zh-CN" altLang="zh-C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6200434" y="5637646"/>
            <a:ext cx="15951071" cy="17876801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endParaRPr lang="zh-CN" altLang="zh-C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6200434" y="5642046"/>
            <a:ext cx="10625617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Results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and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Discussion</a:t>
            </a:r>
            <a:endParaRPr lang="zh-CN" altLang="zh-CN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6200434" y="23908979"/>
            <a:ext cx="15951071" cy="12368988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endParaRPr lang="zh-CN" altLang="zh-C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6200434" y="36667440"/>
            <a:ext cx="15951071" cy="4798069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endParaRPr lang="zh-CN" altLang="zh-C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6200434" y="23908979"/>
            <a:ext cx="4989110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Summaries</a:t>
            </a:r>
            <a:endParaRPr lang="zh-CN" altLang="zh-CN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58673" y="18605460"/>
            <a:ext cx="15614727" cy="8187452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endParaRPr lang="zh-CN" altLang="zh-CN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8673" y="27419777"/>
            <a:ext cx="10625617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Representative Figures</a:t>
            </a:r>
            <a:endParaRPr lang="zh-CN" altLang="zh-CN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58673" y="18605460"/>
            <a:ext cx="10625617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Methods</a:t>
            </a:r>
            <a:endParaRPr lang="zh-CN" altLang="zh-CN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6200434" y="36667440"/>
            <a:ext cx="4989110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Reference</a:t>
            </a:r>
            <a:endParaRPr lang="zh-CN" altLang="zh-CN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80879" y="7619818"/>
            <a:ext cx="15592521" cy="9786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Poster size: 90 cm (W) × 120 cm (H)</a:t>
            </a:r>
            <a:endParaRPr kumimoji="1" lang="en-US" altLang="zh-CN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Resolution: ≥200 dpi</a:t>
            </a:r>
            <a:endParaRPr kumimoji="1" lang="en-US" altLang="zh-CN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Poster format: Prepared in PPT and converted to PDF for submission</a:t>
            </a:r>
            <a:endParaRPr kumimoji="1" lang="en-US" altLang="zh-CN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Self‑layout for poster content; template is for reference only.</a:t>
            </a:r>
            <a:endParaRPr kumimoji="1" lang="en-US" altLang="zh-CN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 Posters shall be entirely in English.</a:t>
            </a:r>
            <a:endParaRPr kumimoji="1" lang="en-US" altLang="zh-CN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474</Words>
  <Application>WPS 演示</Application>
  <PresentationFormat>自定义</PresentationFormat>
  <Paragraphs>33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Times New Roman</vt:lpstr>
      <vt:lpstr>微软雅黑</vt:lpstr>
      <vt:lpstr>黑体</vt:lpstr>
      <vt:lpstr>Calibri</vt:lpstr>
      <vt:lpstr>等线</vt:lpstr>
      <vt:lpstr>Arial Unicode MS</vt:lpstr>
      <vt:lpstr>等线 Light</vt:lpstr>
      <vt:lpstr>Calibri Light</vt:lpstr>
      <vt:lpstr>Office 主题</vt:lpstr>
      <vt:lpstr>PowerPoint 演示文稿</vt:lpstr>
    </vt:vector>
  </TitlesOfParts>
  <Company>北京航空航天大学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李圳</dc:creator>
  <cp:lastModifiedBy>Normcore</cp:lastModifiedBy>
  <cp:revision>191</cp:revision>
  <dcterms:created xsi:type="dcterms:W3CDTF">2014-06-24T07:24:00Z</dcterms:created>
  <dcterms:modified xsi:type="dcterms:W3CDTF">2026-09-16T08:07:02Z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E39A4E29CE754135AC9EA6A6F8039189_13</vt:lpwstr>
  </property>
</Properties>
</file>